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0" r:id="rId2"/>
    <p:sldId id="293" r:id="rId3"/>
    <p:sldId id="316" r:id="rId4"/>
    <p:sldId id="303" r:id="rId5"/>
    <p:sldId id="305" r:id="rId6"/>
    <p:sldId id="307" r:id="rId7"/>
    <p:sldId id="283" r:id="rId8"/>
    <p:sldId id="302" r:id="rId9"/>
    <p:sldId id="311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8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emf"/><Relationship Id="rId7" Type="http://schemas.openxmlformats.org/officeDocument/2006/relationships/image" Target="../media/image22.w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4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6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0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7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4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23CB-E340-2944-88CF-09C28996EFC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98E-5025-9A40-8180-CB3F5D7F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9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oleObject" Target="../embeddings/oleObject32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e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e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19.e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6.e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oleObject" Target="../embeddings/oleObject30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Product and Quotient Rules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819" y="1600200"/>
            <a:ext cx="8788894" cy="4525963"/>
          </a:xfrm>
        </p:spPr>
        <p:txBody>
          <a:bodyPr/>
          <a:lstStyle/>
          <a:p>
            <a:r>
              <a:rPr lang="en-US" b="1" dirty="0"/>
              <a:t>Product Rule</a:t>
            </a:r>
            <a:r>
              <a:rPr lang="en-US" dirty="0"/>
              <a:t>: for finding derivatives of </a:t>
            </a:r>
            <a:r>
              <a:rPr lang="en-US" i="1" u="sng" dirty="0"/>
              <a:t>products</a:t>
            </a:r>
            <a:r>
              <a:rPr lang="en-US" i="1" dirty="0"/>
              <a:t> </a:t>
            </a:r>
            <a:r>
              <a:rPr lang="en-US" dirty="0"/>
              <a:t>of functions</a:t>
            </a:r>
          </a:p>
          <a:p>
            <a:pPr lvl="1"/>
            <a:r>
              <a:rPr lang="en-US" dirty="0"/>
              <a:t>For example: 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Quotient Rule: </a:t>
            </a:r>
            <a:r>
              <a:rPr lang="en-US" dirty="0"/>
              <a:t>for finding derivatives of </a:t>
            </a:r>
            <a:r>
              <a:rPr lang="en-US" i="1" u="sng" dirty="0"/>
              <a:t>quotients</a:t>
            </a:r>
            <a:r>
              <a:rPr lang="en-US" i="1" dirty="0"/>
              <a:t> </a:t>
            </a:r>
            <a:r>
              <a:rPr lang="en-US" dirty="0"/>
              <a:t>of functions</a:t>
            </a:r>
          </a:p>
          <a:p>
            <a:pPr lvl="1"/>
            <a:r>
              <a:rPr lang="en-US" dirty="0"/>
              <a:t>For example: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695319"/>
              </p:ext>
            </p:extLst>
          </p:nvPr>
        </p:nvGraphicFramePr>
        <p:xfrm>
          <a:off x="3307343" y="2702502"/>
          <a:ext cx="1502709" cy="466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5" name="Equation" r:id="rId3" imgW="736600" imgH="228600" progId="Equation.3">
                  <p:embed/>
                </p:oleObj>
              </mc:Choice>
              <mc:Fallback>
                <p:oleObj name="Equation" r:id="rId3" imgW="736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7343" y="2702502"/>
                        <a:ext cx="1502709" cy="466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035646"/>
              </p:ext>
            </p:extLst>
          </p:nvPr>
        </p:nvGraphicFramePr>
        <p:xfrm>
          <a:off x="3313113" y="4705350"/>
          <a:ext cx="8540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Equation" r:id="rId5" imgW="419100" imgH="393700" progId="Equation.3">
                  <p:embed/>
                </p:oleObj>
              </mc:Choice>
              <mc:Fallback>
                <p:oleObj name="Equation" r:id="rId5" imgW="419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3113" y="4705350"/>
                        <a:ext cx="854075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9363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Using Quotient Rule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9175" y="1211263"/>
          <a:ext cx="10652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175" y="1211263"/>
                        <a:ext cx="1065213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1793288" y="2504778"/>
          <a:ext cx="5797519" cy="1081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1" name="Equation" r:id="rId5" imgW="2450880" imgH="457200" progId="Equation.3">
                  <p:embed/>
                </p:oleObj>
              </mc:Choice>
              <mc:Fallback>
                <p:oleObj name="Equation" r:id="rId5" imgW="24508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288" y="2504778"/>
                        <a:ext cx="5797519" cy="1081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12201" y="4228248"/>
                <a:ext cx="2196307" cy="890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201" y="4228248"/>
                <a:ext cx="2196307" cy="89043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21874" y="5560460"/>
                <a:ext cx="5468933" cy="846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874" y="5560460"/>
                <a:ext cx="5468933" cy="84657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33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the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/>
          </a:bodyPr>
          <a:lstStyle/>
          <a:p>
            <a:r>
              <a:rPr lang="en-US" dirty="0"/>
              <a:t>Let              and</a:t>
            </a:r>
          </a:p>
          <a:p>
            <a:pPr lvl="1"/>
            <a:r>
              <a:rPr lang="en-US" dirty="0"/>
              <a:t>The product is</a:t>
            </a:r>
          </a:p>
          <a:p>
            <a:pPr lvl="1"/>
            <a:r>
              <a:rPr lang="en-US" dirty="0"/>
              <a:t>So derivative of product is</a:t>
            </a:r>
          </a:p>
          <a:p>
            <a:endParaRPr lang="en-US" dirty="0"/>
          </a:p>
          <a:p>
            <a:r>
              <a:rPr lang="en-US" dirty="0"/>
              <a:t>But             and</a:t>
            </a:r>
          </a:p>
          <a:p>
            <a:pPr lvl="1"/>
            <a:r>
              <a:rPr lang="en-US" dirty="0"/>
              <a:t>Since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So how to find                       ?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88219"/>
              </p:ext>
            </p:extLst>
          </p:nvPr>
        </p:nvGraphicFramePr>
        <p:xfrm>
          <a:off x="1417601" y="1718080"/>
          <a:ext cx="11128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9" name="Equation" r:id="rId3" imgW="546100" imgH="203200" progId="Equation.3">
                  <p:embed/>
                </p:oleObj>
              </mc:Choice>
              <mc:Fallback>
                <p:oleObj name="Equation" r:id="rId3" imgW="546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7601" y="1718080"/>
                        <a:ext cx="111283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766539"/>
              </p:ext>
            </p:extLst>
          </p:nvPr>
        </p:nvGraphicFramePr>
        <p:xfrm>
          <a:off x="3355642" y="1698998"/>
          <a:ext cx="11906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0" name="Equation" r:id="rId5" imgW="584200" imgH="228600" progId="Equation.3">
                  <p:embed/>
                </p:oleObj>
              </mc:Choice>
              <mc:Fallback>
                <p:oleObj name="Equation" r:id="rId5" imgW="584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5642" y="1698998"/>
                        <a:ext cx="1190625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60399"/>
              </p:ext>
            </p:extLst>
          </p:nvPr>
        </p:nvGraphicFramePr>
        <p:xfrm>
          <a:off x="5033963" y="2571750"/>
          <a:ext cx="37750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1" name="Equation" r:id="rId7" imgW="1854000" imgH="393480" progId="Equation.3">
                  <p:embed/>
                </p:oleObj>
              </mc:Choice>
              <mc:Fallback>
                <p:oleObj name="Equation" r:id="rId7" imgW="1854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3963" y="2571750"/>
                        <a:ext cx="3775075" cy="80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239023"/>
              </p:ext>
            </p:extLst>
          </p:nvPr>
        </p:nvGraphicFramePr>
        <p:xfrm>
          <a:off x="1417601" y="3921125"/>
          <a:ext cx="11382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2" name="Equation" r:id="rId9" imgW="558800" imgH="203200" progId="Equation.3">
                  <p:embed/>
                </p:oleObj>
              </mc:Choice>
              <mc:Fallback>
                <p:oleObj name="Equation" r:id="rId9" imgW="5588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17601" y="3921125"/>
                        <a:ext cx="1138237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653704"/>
              </p:ext>
            </p:extLst>
          </p:nvPr>
        </p:nvGraphicFramePr>
        <p:xfrm>
          <a:off x="3371923" y="3912005"/>
          <a:ext cx="13446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3" name="Equation" r:id="rId11" imgW="660400" imgH="203200" progId="Equation.3">
                  <p:embed/>
                </p:oleObj>
              </mc:Choice>
              <mc:Fallback>
                <p:oleObj name="Equation" r:id="rId11" imgW="660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71923" y="3912005"/>
                        <a:ext cx="1344612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583819"/>
              </p:ext>
            </p:extLst>
          </p:nvPr>
        </p:nvGraphicFramePr>
        <p:xfrm>
          <a:off x="2084388" y="4454525"/>
          <a:ext cx="31829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4" name="Equation" r:id="rId13" imgW="1562040" imgH="203040" progId="Equation.3">
                  <p:embed/>
                </p:oleObj>
              </mc:Choice>
              <mc:Fallback>
                <p:oleObj name="Equation" r:id="rId13" imgW="1562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84388" y="4454525"/>
                        <a:ext cx="3182937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093437"/>
              </p:ext>
            </p:extLst>
          </p:nvPr>
        </p:nvGraphicFramePr>
        <p:xfrm>
          <a:off x="1301750" y="4852988"/>
          <a:ext cx="3906838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5" name="Equation" r:id="rId15" imgW="1917360" imgH="393480" progId="Equation.3">
                  <p:embed/>
                </p:oleObj>
              </mc:Choice>
              <mc:Fallback>
                <p:oleObj name="Equation" r:id="rId15" imgW="19173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01750" y="4852988"/>
                        <a:ext cx="3906838" cy="80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803676"/>
              </p:ext>
            </p:extLst>
          </p:nvPr>
        </p:nvGraphicFramePr>
        <p:xfrm>
          <a:off x="3084513" y="5856288"/>
          <a:ext cx="2043112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6" name="Equation" r:id="rId17" imgW="1002960" imgH="393480" progId="Equation.3">
                  <p:embed/>
                </p:oleObj>
              </mc:Choice>
              <mc:Fallback>
                <p:oleObj name="Equation" r:id="rId17" imgW="1002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84513" y="5856288"/>
                        <a:ext cx="2043112" cy="80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097315"/>
              </p:ext>
            </p:extLst>
          </p:nvPr>
        </p:nvGraphicFramePr>
        <p:xfrm>
          <a:off x="3379788" y="2209800"/>
          <a:ext cx="297656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27" name="Equation" r:id="rId19" imgW="1460160" imgH="228600" progId="Equation.3">
                  <p:embed/>
                </p:oleObj>
              </mc:Choice>
              <mc:Fallback>
                <p:oleObj name="Equation" r:id="rId19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2209800"/>
                        <a:ext cx="2976562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589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Product Rule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449764"/>
              </p:ext>
            </p:extLst>
          </p:nvPr>
        </p:nvGraphicFramePr>
        <p:xfrm>
          <a:off x="685800" y="1417638"/>
          <a:ext cx="7699375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Equation" r:id="rId3" imgW="3517560" imgH="850680" progId="Equation.3">
                  <p:embed/>
                </p:oleObj>
              </mc:Choice>
              <mc:Fallback>
                <p:oleObj name="Equation" r:id="rId3" imgW="351756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417638"/>
                        <a:ext cx="7699375" cy="186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76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Product Rule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247299"/>
              </p:ext>
            </p:extLst>
          </p:nvPr>
        </p:nvGraphicFramePr>
        <p:xfrm>
          <a:off x="457200" y="1466850"/>
          <a:ext cx="8301038" cy="423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3" imgW="4584600" imgH="2336760" progId="Equation.3">
                  <p:embed/>
                </p:oleObj>
              </mc:Choice>
              <mc:Fallback>
                <p:oleObj name="Equation" r:id="rId3" imgW="4584600" imgH="2336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466850"/>
                        <a:ext cx="8301038" cy="423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1154097" y="5788241"/>
            <a:ext cx="5797119" cy="78123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Since addition is commutative order does not matter</a:t>
            </a:r>
          </a:p>
        </p:txBody>
      </p:sp>
    </p:spTree>
    <p:extLst>
      <p:ext uri="{BB962C8B-B14F-4D97-AF65-F5344CB8AC3E}">
        <p14:creationId xmlns:p14="http://schemas.microsoft.com/office/powerpoint/2010/main" val="365388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Using Product Rule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605273"/>
              </p:ext>
            </p:extLst>
          </p:nvPr>
        </p:nvGraphicFramePr>
        <p:xfrm>
          <a:off x="1171575" y="1227138"/>
          <a:ext cx="20939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2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1575" y="1227138"/>
                        <a:ext cx="2093913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353218" y="2084850"/>
          <a:ext cx="843756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3" name="Equation" r:id="rId5" imgW="2705040" imgH="393480" progId="Equation.3">
                  <p:embed/>
                </p:oleObj>
              </mc:Choice>
              <mc:Fallback>
                <p:oleObj name="Equation" r:id="rId5" imgW="2705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218" y="2084850"/>
                        <a:ext cx="8437563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3506680" y="2767583"/>
            <a:ext cx="701337" cy="5845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495278" y="2915743"/>
            <a:ext cx="2139518" cy="4363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96466" y="3352137"/>
                <a:ext cx="645030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466" y="3352137"/>
                <a:ext cx="6450301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68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Using Product Rule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0164" y="1253059"/>
          <a:ext cx="2237131" cy="694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3" imgW="736600" imgH="228600" progId="Equation.3">
                  <p:embed/>
                </p:oleObj>
              </mc:Choice>
              <mc:Fallback>
                <p:oleObj name="Equation" r:id="rId3" imgW="736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0164" y="1253059"/>
                        <a:ext cx="2237131" cy="694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353218" y="2084850"/>
          <a:ext cx="843756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3" name="Equation" r:id="rId5" imgW="2705040" imgH="393480" progId="Equation.3">
                  <p:embed/>
                </p:oleObj>
              </mc:Choice>
              <mc:Fallback>
                <p:oleObj name="Equation" r:id="rId5" imgW="2705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218" y="2084850"/>
                        <a:ext cx="8437563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05092" y="3568823"/>
                <a:ext cx="3608232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092" y="3568823"/>
                <a:ext cx="3608232" cy="10407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03324" y="5010374"/>
                <a:ext cx="252986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324" y="5010374"/>
                <a:ext cx="2529860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44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Quotient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/>
          </a:bodyPr>
          <a:lstStyle/>
          <a:p>
            <a:r>
              <a:rPr lang="en-US" dirty="0"/>
              <a:t>Let              and</a:t>
            </a:r>
          </a:p>
          <a:p>
            <a:pPr lvl="1"/>
            <a:r>
              <a:rPr lang="en-US" dirty="0"/>
              <a:t>Consider the  quotient</a:t>
            </a:r>
          </a:p>
          <a:p>
            <a:pPr lvl="1"/>
            <a:r>
              <a:rPr lang="en-US" dirty="0"/>
              <a:t>So derivative of quotient is</a:t>
            </a:r>
          </a:p>
          <a:p>
            <a:endParaRPr lang="en-US" dirty="0"/>
          </a:p>
          <a:p>
            <a:r>
              <a:rPr lang="en-US" dirty="0"/>
              <a:t>But                and</a:t>
            </a:r>
          </a:p>
          <a:p>
            <a:pPr lvl="1"/>
            <a:r>
              <a:rPr lang="en-US" dirty="0"/>
              <a:t>Since</a:t>
            </a:r>
          </a:p>
          <a:p>
            <a:pPr lvl="1"/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>
                <a:solidFill>
                  <a:srgbClr val="0000FF"/>
                </a:solidFill>
              </a:rPr>
              <a:t>So how to find                ?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694252"/>
              </p:ext>
            </p:extLst>
          </p:nvPr>
        </p:nvGraphicFramePr>
        <p:xfrm>
          <a:off x="1366838" y="1692275"/>
          <a:ext cx="1216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46" name="Equation" r:id="rId3" imgW="596900" imgH="228600" progId="Equation.3">
                  <p:embed/>
                </p:oleObj>
              </mc:Choice>
              <mc:Fallback>
                <p:oleObj name="Equation" r:id="rId3" imgW="596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6838" y="1692275"/>
                        <a:ext cx="121602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47767"/>
              </p:ext>
            </p:extLst>
          </p:nvPr>
        </p:nvGraphicFramePr>
        <p:xfrm>
          <a:off x="3406775" y="1724025"/>
          <a:ext cx="10874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47" name="Equation" r:id="rId5" imgW="533400" imgH="203200" progId="Equation.3">
                  <p:embed/>
                </p:oleObj>
              </mc:Choice>
              <mc:Fallback>
                <p:oleObj name="Equation" r:id="rId5" imgW="533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6775" y="1724025"/>
                        <a:ext cx="1087438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525899"/>
              </p:ext>
            </p:extLst>
          </p:nvPr>
        </p:nvGraphicFramePr>
        <p:xfrm>
          <a:off x="4667692" y="2089523"/>
          <a:ext cx="1490381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48" name="Equation" r:id="rId7" imgW="889000" imgH="444500" progId="Equation.3">
                  <p:embed/>
                </p:oleObj>
              </mc:Choice>
              <mc:Fallback>
                <p:oleObj name="Equation" r:id="rId7" imgW="8890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67692" y="2089523"/>
                        <a:ext cx="1490381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536352"/>
              </p:ext>
            </p:extLst>
          </p:nvPr>
        </p:nvGraphicFramePr>
        <p:xfrm>
          <a:off x="1497122" y="3921125"/>
          <a:ext cx="13700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49" name="Equation" r:id="rId9" imgW="673100" imgH="203200" progId="Equation.3">
                  <p:embed/>
                </p:oleObj>
              </mc:Choice>
              <mc:Fallback>
                <p:oleObj name="Equation" r:id="rId9" imgW="673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97122" y="3921125"/>
                        <a:ext cx="1370013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004062"/>
              </p:ext>
            </p:extLst>
          </p:nvPr>
        </p:nvGraphicFramePr>
        <p:xfrm>
          <a:off x="3569143" y="3911600"/>
          <a:ext cx="11128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50" name="Equation" r:id="rId11" imgW="546100" imgH="203200" progId="Equation.3">
                  <p:embed/>
                </p:oleObj>
              </mc:Choice>
              <mc:Fallback>
                <p:oleObj name="Equation" r:id="rId11" imgW="546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9143" y="3911600"/>
                        <a:ext cx="1112837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967067"/>
              </p:ext>
            </p:extLst>
          </p:nvPr>
        </p:nvGraphicFramePr>
        <p:xfrm>
          <a:off x="2129686" y="4319588"/>
          <a:ext cx="17049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51" name="Equation" r:id="rId13" imgW="1016000" imgH="431800" progId="Equation.3">
                  <p:embed/>
                </p:oleObj>
              </mc:Choice>
              <mc:Fallback>
                <p:oleObj name="Equation" r:id="rId13" imgW="10160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29686" y="4319588"/>
                        <a:ext cx="1704975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210115"/>
              </p:ext>
            </p:extLst>
          </p:nvPr>
        </p:nvGraphicFramePr>
        <p:xfrm>
          <a:off x="3132138" y="5889625"/>
          <a:ext cx="11922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52" name="Equation" r:id="rId15" imgW="711000" imgH="457200" progId="Equation.3">
                  <p:embed/>
                </p:oleObj>
              </mc:Choice>
              <mc:Fallback>
                <p:oleObj name="Equation" r:id="rId15" imgW="711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32138" y="5889625"/>
                        <a:ext cx="1192212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79811"/>
              </p:ext>
            </p:extLst>
          </p:nvPr>
        </p:nvGraphicFramePr>
        <p:xfrm>
          <a:off x="5211763" y="2638425"/>
          <a:ext cx="22574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53" name="Equation" r:id="rId17" imgW="1346200" imgH="457200" progId="Equation.3">
                  <p:embed/>
                </p:oleObj>
              </mc:Choice>
              <mc:Fallback>
                <p:oleObj name="Equation" r:id="rId17" imgW="1346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2638425"/>
                        <a:ext cx="22574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638330"/>
              </p:ext>
            </p:extLst>
          </p:nvPr>
        </p:nvGraphicFramePr>
        <p:xfrm>
          <a:off x="1235075" y="4945063"/>
          <a:ext cx="20669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54" name="Equation" r:id="rId19" imgW="1231560" imgH="457200" progId="Equation.3">
                  <p:embed/>
                </p:oleObj>
              </mc:Choice>
              <mc:Fallback>
                <p:oleObj name="Equation" r:id="rId19" imgW="123156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4945063"/>
                        <a:ext cx="20669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1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Quotient Rule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483072"/>
              </p:ext>
            </p:extLst>
          </p:nvPr>
        </p:nvGraphicFramePr>
        <p:xfrm>
          <a:off x="457200" y="1681163"/>
          <a:ext cx="724376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2" name="Equation" r:id="rId3" imgW="4051080" imgH="457200" progId="Equation.3">
                  <p:embed/>
                </p:oleObj>
              </mc:Choice>
              <mc:Fallback>
                <p:oleObj name="Equation" r:id="rId3" imgW="40510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81163"/>
                        <a:ext cx="7243763" cy="81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Brace 2"/>
          <p:cNvSpPr/>
          <p:nvPr/>
        </p:nvSpPr>
        <p:spPr>
          <a:xfrm rot="16200000">
            <a:off x="5669975" y="761303"/>
            <a:ext cx="276784" cy="34923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12333" y="2645867"/>
            <a:ext cx="17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Product Rule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277344"/>
              </p:ext>
            </p:extLst>
          </p:nvPr>
        </p:nvGraphicFramePr>
        <p:xfrm>
          <a:off x="466725" y="2992438"/>
          <a:ext cx="40735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3" name="Equation" r:id="rId5" imgW="2400120" imgH="419040" progId="Equation.3">
                  <p:embed/>
                </p:oleObj>
              </mc:Choice>
              <mc:Fallback>
                <p:oleObj name="Equation" r:id="rId5" imgW="24001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6725" y="2992438"/>
                        <a:ext cx="4073525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/>
          <p:cNvSpPr/>
          <p:nvPr/>
        </p:nvSpPr>
        <p:spPr>
          <a:xfrm rot="16200000">
            <a:off x="2490983" y="2852682"/>
            <a:ext cx="309466" cy="183979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2595" y="3927312"/>
            <a:ext cx="172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Chain Rule</a:t>
            </a:r>
          </a:p>
        </p:txBody>
      </p:sp>
      <p:graphicFrame>
        <p:nvGraphicFramePr>
          <p:cNvPr id="9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413834"/>
              </p:ext>
            </p:extLst>
          </p:nvPr>
        </p:nvGraphicFramePr>
        <p:xfrm>
          <a:off x="260350" y="4296644"/>
          <a:ext cx="768508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4" name="Equation" r:id="rId7" imgW="4216320" imgH="1130040" progId="Equation.3">
                  <p:embed/>
                </p:oleObj>
              </mc:Choice>
              <mc:Fallback>
                <p:oleObj name="Equation" r:id="rId7" imgW="4216320" imgH="1130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0350" y="4296644"/>
                        <a:ext cx="7685088" cy="206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314548" y="3703638"/>
            <a:ext cx="506027" cy="6429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72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Using Quotient Rule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9143" y="1210858"/>
          <a:ext cx="1064868" cy="100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6" name="Equation" r:id="rId3" imgW="431800" imgH="406400" progId="Equation.3">
                  <p:embed/>
                </p:oleObj>
              </mc:Choice>
              <mc:Fallback>
                <p:oleObj name="Equation" r:id="rId3" imgW="4318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143" y="1210858"/>
                        <a:ext cx="1064868" cy="1002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1793288" y="2504778"/>
          <a:ext cx="5797519" cy="1081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7" name="Equation" r:id="rId5" imgW="2450880" imgH="457200" progId="Equation.3">
                  <p:embed/>
                </p:oleObj>
              </mc:Choice>
              <mc:Fallback>
                <p:oleObj name="Equation" r:id="rId5" imgW="24508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288" y="2504778"/>
                        <a:ext cx="5797519" cy="1081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36742" y="4181383"/>
                <a:ext cx="2204834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742" y="4181383"/>
                <a:ext cx="2204834" cy="7411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36742" y="5147021"/>
                <a:ext cx="2858603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742" y="5147021"/>
                <a:ext cx="2858603" cy="7411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06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174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Equation</vt:lpstr>
      <vt:lpstr>The Product and Quotient Rules</vt:lpstr>
      <vt:lpstr>Why we need the Product Rule</vt:lpstr>
      <vt:lpstr>Derivation of Product Rule</vt:lpstr>
      <vt:lpstr>Derivation of Product Rule</vt:lpstr>
      <vt:lpstr>Example 1: Using Product Rule</vt:lpstr>
      <vt:lpstr>Example 2: Using Product Rule</vt:lpstr>
      <vt:lpstr>Why we need Quotient Rule</vt:lpstr>
      <vt:lpstr>Derivation of Quotient Rule</vt:lpstr>
      <vt:lpstr>Example 1: Using Quotient Rule</vt:lpstr>
      <vt:lpstr>Example 2: Using Quotient Rule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3.4 The Product and Quotient Rules</dc:title>
  <dc:creator>Danielle Lyles</dc:creator>
  <cp:lastModifiedBy>Cindy Roberts</cp:lastModifiedBy>
  <cp:revision>41</cp:revision>
  <cp:lastPrinted>2013-08-08T02:17:44Z</cp:lastPrinted>
  <dcterms:created xsi:type="dcterms:W3CDTF">2013-02-12T15:25:31Z</dcterms:created>
  <dcterms:modified xsi:type="dcterms:W3CDTF">2020-08-03T19:44:43Z</dcterms:modified>
</cp:coreProperties>
</file>