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63" r:id="rId2"/>
    <p:sldId id="355" r:id="rId3"/>
    <p:sldId id="364" r:id="rId4"/>
    <p:sldId id="365" r:id="rId5"/>
    <p:sldId id="366" r:id="rId6"/>
    <p:sldId id="367" r:id="rId7"/>
    <p:sldId id="3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40" autoAdjust="0"/>
  </p:normalViewPr>
  <p:slideViewPr>
    <p:cSldViewPr snapToGrid="0" snapToObjects="1">
      <p:cViewPr varScale="1">
        <p:scale>
          <a:sx n="90" d="100"/>
          <a:sy n="90" d="100"/>
        </p:scale>
        <p:origin x="21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83222-136A-0046-A293-8710B589959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30648-DFA1-BE4C-8334-743E9EFF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6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7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8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8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0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8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4E60D-F267-CD41-8914-9D07148FF93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1052-A278-6440-B69C-182001C5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inflection points biology">
            <a:extLst>
              <a:ext uri="{FF2B5EF4-FFF2-40B4-BE49-F238E27FC236}">
                <a16:creationId xmlns:a16="http://schemas.microsoft.com/office/drawing/2014/main" id="{C3AAC3AE-412A-402C-BDC7-59B1EE888A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9" r="20322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2906" y="5317240"/>
            <a:ext cx="8408194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Inflection Points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0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2601" y="623392"/>
            <a:ext cx="2522980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r>
              <a:rPr lang="en-US" sz="2400"/>
              <a:t>Inflection Points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981" y="2638043"/>
            <a:ext cx="3195484" cy="3415623"/>
          </a:xfrm>
        </p:spPr>
        <p:txBody>
          <a:bodyPr>
            <a:noAutofit/>
          </a:bodyPr>
          <a:lstStyle/>
          <a:p>
            <a:r>
              <a:rPr lang="en-US" sz="2800" dirty="0"/>
              <a:t>Inflection points are points where a graph changes concavity</a:t>
            </a:r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derivative must </a:t>
            </a:r>
            <a:r>
              <a:rPr lang="en-US" sz="2800" u="sng" dirty="0"/>
              <a:t>change sign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182" y="1809135"/>
            <a:ext cx="5615529" cy="245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4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Inflection Points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4922" y="1395515"/>
            <a:ext cx="8229600" cy="4525963"/>
          </a:xfrm>
        </p:spPr>
        <p:txBody>
          <a:bodyPr/>
          <a:lstStyle/>
          <a:p>
            <a:r>
              <a:rPr lang="en-US" dirty="0"/>
              <a:t>Inflection points are points where a graph changes concavity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derivative must change sign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To find inflection points:</a:t>
            </a:r>
          </a:p>
          <a:p>
            <a:pPr lvl="1"/>
            <a:r>
              <a:rPr lang="en-US" dirty="0"/>
              <a:t>Find where </a:t>
            </a:r>
            <a:r>
              <a:rPr lang="en-US" b="1" u="sng" dirty="0"/>
              <a:t>2</a:t>
            </a:r>
            <a:r>
              <a:rPr lang="en-US" b="1" u="sng" baseline="30000" dirty="0"/>
              <a:t>nd</a:t>
            </a:r>
            <a:r>
              <a:rPr lang="en-US" b="1" u="sng" dirty="0"/>
              <a:t> derivative equals 0</a:t>
            </a:r>
          </a:p>
          <a:p>
            <a:pPr lvl="1"/>
            <a:r>
              <a:rPr lang="en-US" dirty="0"/>
              <a:t>Check if </a:t>
            </a:r>
            <a:r>
              <a:rPr lang="en-US" b="1" u="sng" dirty="0"/>
              <a:t>2</a:t>
            </a:r>
            <a:r>
              <a:rPr lang="en-US" b="1" u="sng" baseline="30000" dirty="0"/>
              <a:t>nd</a:t>
            </a:r>
            <a:r>
              <a:rPr lang="en-US" b="1" u="sng" dirty="0"/>
              <a:t> derivative changes sign</a:t>
            </a:r>
            <a:r>
              <a:rPr lang="en-US" dirty="0"/>
              <a:t> to the left and right of the inflection point</a:t>
            </a:r>
          </a:p>
        </p:txBody>
      </p:sp>
    </p:spTree>
    <p:extLst>
      <p:ext uri="{BB962C8B-B14F-4D97-AF65-F5344CB8AC3E}">
        <p14:creationId xmlns:p14="http://schemas.microsoft.com/office/powerpoint/2010/main" val="38731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Example:  Finding Inflection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“possible” inflection points for the following function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948" y="49161"/>
            <a:ext cx="2576052" cy="70117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9045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Example:  Finding Inflection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1523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Find the “possible” inflection points for the following function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15232"/>
              </a:xfrm>
              <a:blipFill rotWithShape="0">
                <a:blip r:embed="rId2"/>
                <a:stretch>
                  <a:fillRect l="-1704" t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948" y="49161"/>
            <a:ext cx="2576052" cy="70117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Left Arrow 1"/>
          <p:cNvSpPr/>
          <p:nvPr/>
        </p:nvSpPr>
        <p:spPr>
          <a:xfrm>
            <a:off x="5388077" y="5928852"/>
            <a:ext cx="2674375" cy="78658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Possible inflection point</a:t>
            </a:r>
          </a:p>
        </p:txBody>
      </p:sp>
    </p:spTree>
    <p:extLst>
      <p:ext uri="{BB962C8B-B14F-4D97-AF65-F5344CB8AC3E}">
        <p14:creationId xmlns:p14="http://schemas.microsoft.com/office/powerpoint/2010/main" val="40074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Example:  Finding Inflection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1523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the “possible” inflection points for the following function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−18=12−18=−6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−18=24−18=6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15232"/>
              </a:xfrm>
              <a:blipFill rotWithShape="0">
                <a:blip r:embed="rId2"/>
                <a:stretch>
                  <a:fillRect l="-1704" t="-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948" y="49161"/>
            <a:ext cx="2576052" cy="70117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3942735" y="2654710"/>
            <a:ext cx="1386349" cy="442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29083" y="2193045"/>
            <a:ext cx="3485535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Plug in value to the left and value to the right of inflection point, x = 3 and see if sign changes</a:t>
            </a:r>
          </a:p>
        </p:txBody>
      </p:sp>
      <p:sp>
        <p:nvSpPr>
          <p:cNvPr id="9" name="Curved Left Arrow 8"/>
          <p:cNvSpPr/>
          <p:nvPr/>
        </p:nvSpPr>
        <p:spPr>
          <a:xfrm>
            <a:off x="7924800" y="4463845"/>
            <a:ext cx="993058" cy="1189703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 changed</a:t>
            </a:r>
          </a:p>
        </p:txBody>
      </p:sp>
    </p:spTree>
    <p:extLst>
      <p:ext uri="{BB962C8B-B14F-4D97-AF65-F5344CB8AC3E}">
        <p14:creationId xmlns:p14="http://schemas.microsoft.com/office/powerpoint/2010/main" val="41294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 4.2 Fig 4.17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491" b="-21491"/>
          <a:stretch/>
        </p:blipFill>
        <p:spPr>
          <a:xfrm>
            <a:off x="0" y="0"/>
            <a:ext cx="9144000" cy="685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5019" y="535858"/>
                <a:ext cx="2483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−18=−6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19" y="535858"/>
                <a:ext cx="248395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966" r="-1720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63613" y="535857"/>
                <a:ext cx="23108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−18=6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13" y="535857"/>
                <a:ext cx="231082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111" r="-184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35743" y="965704"/>
            <a:ext cx="761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Because sign changed from positive to negative, x = 3 is an inflection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4807" y="6201697"/>
                <a:ext cx="43022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−48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=−146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807" y="6201697"/>
                <a:ext cx="4302268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245806" y="6105832"/>
            <a:ext cx="1936955" cy="6194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y value</a:t>
            </a:r>
          </a:p>
        </p:txBody>
      </p:sp>
    </p:spTree>
    <p:extLst>
      <p:ext uri="{BB962C8B-B14F-4D97-AF65-F5344CB8AC3E}">
        <p14:creationId xmlns:p14="http://schemas.microsoft.com/office/powerpoint/2010/main" val="299435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Inflection Points</vt:lpstr>
      <vt:lpstr>Inflection Points</vt:lpstr>
      <vt:lpstr>Inflection Points</vt:lpstr>
      <vt:lpstr>Example:  Finding Inflection Points</vt:lpstr>
      <vt:lpstr>Example:  Finding Inflection Points</vt:lpstr>
      <vt:lpstr>Example:  Finding Inflection Points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Inflection Points</dc:title>
  <dc:creator>Cindy Roberts</dc:creator>
  <cp:lastModifiedBy>ROBERTS, CYNTHIA</cp:lastModifiedBy>
  <cp:revision>2</cp:revision>
  <dcterms:created xsi:type="dcterms:W3CDTF">2020-02-23T02:19:31Z</dcterms:created>
  <dcterms:modified xsi:type="dcterms:W3CDTF">2020-06-29T22:48:04Z</dcterms:modified>
</cp:coreProperties>
</file>