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323" r:id="rId3"/>
    <p:sldId id="311" r:id="rId4"/>
    <p:sldId id="293" r:id="rId5"/>
    <p:sldId id="271" r:id="rId6"/>
    <p:sldId id="314" r:id="rId7"/>
    <p:sldId id="272" r:id="rId8"/>
    <p:sldId id="316" r:id="rId9"/>
    <p:sldId id="317" r:id="rId10"/>
    <p:sldId id="326" r:id="rId11"/>
    <p:sldId id="318" r:id="rId12"/>
    <p:sldId id="319" r:id="rId13"/>
    <p:sldId id="315" r:id="rId14"/>
    <p:sldId id="320" r:id="rId15"/>
    <p:sldId id="321" r:id="rId16"/>
    <p:sldId id="294" r:id="rId17"/>
    <p:sldId id="295" r:id="rId18"/>
    <p:sldId id="324" r:id="rId19"/>
    <p:sldId id="32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tmp"/><Relationship Id="rId5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000"/>
              <a:t>Slope Fields</a:t>
            </a:r>
          </a:p>
          <a:p>
            <a:pPr algn="l">
              <a:lnSpc>
                <a:spcPct val="90000"/>
              </a:lnSpc>
            </a:pPr>
            <a:r>
              <a:rPr lang="en-US" sz="2000"/>
              <a:t>One way to find solution to </a:t>
            </a:r>
          </a:p>
          <a:p>
            <a:pPr algn="l">
              <a:lnSpc>
                <a:spcPct val="90000"/>
              </a:lnSpc>
            </a:pPr>
            <a:r>
              <a:rPr lang="en-US" sz="2000"/>
              <a:t>differential equations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8ED0105-46D5-4806-9DBA-965B6ABA5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05" y="304800"/>
            <a:ext cx="7630590" cy="5058481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76200" y="3657600"/>
            <a:ext cx="2362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Slopes decreases as y decreases</a:t>
            </a:r>
          </a:p>
        </p:txBody>
      </p:sp>
    </p:spTree>
    <p:extLst>
      <p:ext uri="{BB962C8B-B14F-4D97-AF65-F5344CB8AC3E}">
        <p14:creationId xmlns:p14="http://schemas.microsoft.com/office/powerpoint/2010/main" val="196585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2125DDA4-5CB3-4479-AC46-F5AA04FE1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899759"/>
            <a:ext cx="7630590" cy="5058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324600" y="4191000"/>
            <a:ext cx="26670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Ghost of a solution curve </a:t>
            </a:r>
          </a:p>
        </p:txBody>
      </p:sp>
    </p:spTree>
    <p:extLst>
      <p:ext uri="{BB962C8B-B14F-4D97-AF65-F5344CB8AC3E}">
        <p14:creationId xmlns:p14="http://schemas.microsoft.com/office/powerpoint/2010/main" val="847930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C44EFBE6-A407-4654-AF0F-8FE6E67AD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899759"/>
            <a:ext cx="7630590" cy="5058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1000" y="3886200"/>
            <a:ext cx="2667000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Start anywhere and trace the slope lines that are tangent to your path</a:t>
            </a:r>
          </a:p>
        </p:txBody>
      </p:sp>
    </p:spTree>
    <p:extLst>
      <p:ext uri="{BB962C8B-B14F-4D97-AF65-F5344CB8AC3E}">
        <p14:creationId xmlns:p14="http://schemas.microsoft.com/office/powerpoint/2010/main" val="357692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93635705-8A61-4D7B-A2DE-5269AD144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37" y="909286"/>
            <a:ext cx="7354326" cy="5039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5850" y="5486400"/>
                <a:ext cx="72009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Exponential shape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a solution to this differential equation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5486400"/>
                <a:ext cx="72009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7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345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783D7B0F-41CC-44C2-9EC0-FDB2816F9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24" y="631638"/>
            <a:ext cx="7354326" cy="5039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5850" y="5486400"/>
                <a:ext cx="72009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Exponential shape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a solution to this differential equation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5486400"/>
                <a:ext cx="72009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77" t="-8197" r="-33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896893" y="226464"/>
            <a:ext cx="283661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Family of solutions curves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43000" y="4343400"/>
            <a:ext cx="2895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3942692"/>
            <a:ext cx="22098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For any constant C</a:t>
            </a:r>
          </a:p>
        </p:txBody>
      </p:sp>
    </p:spTree>
    <p:extLst>
      <p:ext uri="{BB962C8B-B14F-4D97-AF65-F5344CB8AC3E}">
        <p14:creationId xmlns:p14="http://schemas.microsoft.com/office/powerpoint/2010/main" val="2344328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36258" y="1752600"/>
                <a:ext cx="1671483" cy="1168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258" y="1752600"/>
                <a:ext cx="1671483" cy="11687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5257800" y="2743200"/>
            <a:ext cx="9144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17959" y="4038600"/>
                <a:ext cx="19548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959" y="4038600"/>
                <a:ext cx="1954831" cy="6155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3962400" y="2971800"/>
            <a:ext cx="76200" cy="1143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45643" y="3762017"/>
                <a:ext cx="2251386" cy="1168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643" y="3762017"/>
                <a:ext cx="2251386" cy="11687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eft Brace 11"/>
          <p:cNvSpPr/>
          <p:nvPr/>
        </p:nvSpPr>
        <p:spPr>
          <a:xfrm rot="16200000">
            <a:off x="5200649" y="3546548"/>
            <a:ext cx="533400" cy="32385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91111" y="56065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 the same to me!</a:t>
            </a:r>
          </a:p>
        </p:txBody>
      </p:sp>
    </p:spTree>
    <p:extLst>
      <p:ext uri="{BB962C8B-B14F-4D97-AF65-F5344CB8AC3E}">
        <p14:creationId xmlns:p14="http://schemas.microsoft.com/office/powerpoint/2010/main" val="147233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Example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1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Example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00200"/>
            <a:ext cx="4121692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96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Example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38400" y="6014815"/>
                <a:ext cx="403860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Solution curve of parabolas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𝑐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6014815"/>
                <a:ext cx="403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207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00200"/>
            <a:ext cx="4069214" cy="4019347"/>
          </a:xfrm>
          <a:prstGeom prst="rect">
            <a:avLst/>
          </a:prstGeom>
        </p:spPr>
      </p:pic>
      <p:sp>
        <p:nvSpPr>
          <p:cNvPr id="3" name="Left-Right Arrow 2"/>
          <p:cNvSpPr/>
          <p:nvPr/>
        </p:nvSpPr>
        <p:spPr>
          <a:xfrm>
            <a:off x="1752600" y="4114800"/>
            <a:ext cx="6781800" cy="15047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Which we knew by taking antiderivative of 2x</a:t>
            </a:r>
          </a:p>
        </p:txBody>
      </p:sp>
    </p:spTree>
    <p:extLst>
      <p:ext uri="{BB962C8B-B14F-4D97-AF65-F5344CB8AC3E}">
        <p14:creationId xmlns:p14="http://schemas.microsoft.com/office/powerpoint/2010/main" val="4013047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399"/>
            <a:ext cx="8610600" cy="48316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486400"/>
            <a:ext cx="1827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/>
              <a:t>1000 fish</a:t>
            </a:r>
          </a:p>
          <a:p>
            <a:pPr marL="342900" indent="-342900">
              <a:buAutoNum type="alphaLcParenR"/>
            </a:pPr>
            <a:r>
              <a:rPr lang="en-US" dirty="0"/>
              <a:t>5000 fish</a:t>
            </a:r>
          </a:p>
          <a:p>
            <a:pPr marL="342900" indent="-342900">
              <a:buAutoNum type="alphaLcParenR"/>
            </a:pPr>
            <a:r>
              <a:rPr lang="en-US" dirty="0"/>
              <a:t>7000 fish</a:t>
            </a:r>
          </a:p>
          <a:p>
            <a:pPr marL="342900" indent="-342900">
              <a:buAutoNum type="alphaLcParenR"/>
            </a:pPr>
            <a:r>
              <a:rPr lang="en-US" dirty="0"/>
              <a:t>8000 fish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400" y="590189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 of the population means P(0) = population </a:t>
            </a:r>
          </a:p>
        </p:txBody>
      </p:sp>
    </p:spTree>
    <p:extLst>
      <p:ext uri="{BB962C8B-B14F-4D97-AF65-F5344CB8AC3E}">
        <p14:creationId xmlns:p14="http://schemas.microsoft.com/office/powerpoint/2010/main" val="77083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04800"/>
            <a:ext cx="1752600" cy="1144058"/>
          </a:xfrm>
          <a:prstGeom prst="rect">
            <a:avLst/>
          </a:prstGeom>
          <a:ln/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586859"/>
            <a:ext cx="533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slope of the graph is equal to its y coordinate</a:t>
            </a:r>
          </a:p>
        </p:txBody>
      </p:sp>
      <p:sp>
        <p:nvSpPr>
          <p:cNvPr id="2" name="Up Arrow 1"/>
          <p:cNvSpPr/>
          <p:nvPr/>
        </p:nvSpPr>
        <p:spPr>
          <a:xfrm rot="19841184">
            <a:off x="152399" y="1528851"/>
            <a:ext cx="33528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Differential Equation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1546079"/>
            <a:ext cx="5715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If the solution goes through the point (0,1), the slope there is 1; if it goes through a point y = 4, it’s slope there is 4.</a:t>
            </a:r>
          </a:p>
        </p:txBody>
      </p:sp>
    </p:spTree>
    <p:extLst>
      <p:ext uri="{BB962C8B-B14F-4D97-AF65-F5344CB8AC3E}">
        <p14:creationId xmlns:p14="http://schemas.microsoft.com/office/powerpoint/2010/main" val="31791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33700" y="5638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Solution to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04800"/>
            <a:ext cx="1752600" cy="1144058"/>
          </a:xfrm>
          <a:prstGeom prst="rect">
            <a:avLst/>
          </a:prstGeom>
          <a:ln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447800"/>
            <a:ext cx="7010400" cy="4002057"/>
          </a:xfrm>
          <a:prstGeom prst="rect">
            <a:avLst/>
          </a:prstGeom>
          <a:noFill/>
          <a:ln/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5638800"/>
            <a:ext cx="533400" cy="39116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586859"/>
            <a:ext cx="4876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slope of the graph is equal to its y coordinate</a:t>
            </a:r>
          </a:p>
        </p:txBody>
      </p:sp>
    </p:spTree>
    <p:extLst>
      <p:ext uri="{BB962C8B-B14F-4D97-AF65-F5344CB8AC3E}">
        <p14:creationId xmlns:p14="http://schemas.microsoft.com/office/powerpoint/2010/main" val="342197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33700" y="5638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Solution to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04800"/>
            <a:ext cx="1752600" cy="1144058"/>
          </a:xfrm>
          <a:prstGeom prst="rect">
            <a:avLst/>
          </a:prstGeom>
          <a:ln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447800"/>
            <a:ext cx="7010400" cy="4002057"/>
          </a:xfrm>
          <a:prstGeom prst="rect">
            <a:avLst/>
          </a:prstGeom>
          <a:noFill/>
          <a:ln/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5638800"/>
            <a:ext cx="533400" cy="39116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-76200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297" y="3200400"/>
            <a:ext cx="533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slope at the point (0,2) would be 2 because y = 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1905000" y="1143000"/>
            <a:ext cx="3352800" cy="2209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352800" y="3569732"/>
            <a:ext cx="1981200" cy="6212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7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8800" y="5943600"/>
            <a:ext cx="3306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Visualizing the slope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if         </a:t>
            </a:r>
          </a:p>
          <a:p>
            <a:endParaRPr lang="en-US" b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28700" y="228600"/>
            <a:ext cx="7086600" cy="5287963"/>
          </a:xfrm>
          <a:prstGeom prst="rect">
            <a:avLst/>
          </a:prstGeom>
          <a:noFill/>
          <a:ln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629400" y="19812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 small line segment is drawn to represent the slope of the curve at that point.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8800" y="5943600"/>
            <a:ext cx="3306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Visualizing the slope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if         </a:t>
            </a:r>
          </a:p>
          <a:p>
            <a:endParaRPr lang="en-US" b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28700" y="228600"/>
            <a:ext cx="7086600" cy="5287963"/>
          </a:xfrm>
          <a:prstGeom prst="rect">
            <a:avLst/>
          </a:prstGeom>
          <a:noFill/>
          <a:ln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629400" y="19812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If we draw MANY of these lines we have what is called a SLOPE FIELD</a:t>
            </a:r>
          </a:p>
        </p:txBody>
      </p:sp>
    </p:spTree>
    <p:extLst>
      <p:ext uri="{BB962C8B-B14F-4D97-AF65-F5344CB8AC3E}">
        <p14:creationId xmlns:p14="http://schemas.microsoft.com/office/powerpoint/2010/main" val="97540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4DA1069-306C-4954-990E-5239B0AED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899759"/>
            <a:ext cx="7630590" cy="5058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Right Arrow 1"/>
          <p:cNvSpPr/>
          <p:nvPr/>
        </p:nvSpPr>
        <p:spPr>
          <a:xfrm>
            <a:off x="152400" y="1447800"/>
            <a:ext cx="2362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Positive slopes because y is positive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43434" y="3657600"/>
            <a:ext cx="2523565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Negative slopes because y is negative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523D26ED-4549-416F-B04D-3F579F4EF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899759"/>
            <a:ext cx="7630590" cy="5058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Right Arrow 1"/>
          <p:cNvSpPr/>
          <p:nvPr/>
        </p:nvSpPr>
        <p:spPr>
          <a:xfrm>
            <a:off x="1828800" y="1524000"/>
            <a:ext cx="2362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Slopes increase as y increases</a:t>
            </a:r>
          </a:p>
        </p:txBody>
      </p:sp>
    </p:spTree>
    <p:extLst>
      <p:ext uri="{BB962C8B-B14F-4D97-AF65-F5344CB8AC3E}">
        <p14:creationId xmlns:p14="http://schemas.microsoft.com/office/powerpoint/2010/main" val="117106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5DABAE9-5352-456C-AE92-E3D115F8A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899759"/>
            <a:ext cx="7630590" cy="5058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4816" y="5943600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lope field for         </a:t>
            </a:r>
          </a:p>
          <a:p>
            <a:endParaRPr lang="en-US" b="1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943600"/>
            <a:ext cx="533400" cy="391160"/>
          </a:xfrm>
          <a:prstGeom prst="rect">
            <a:avLst/>
          </a:prstGeom>
          <a:noFill/>
        </p:spPr>
      </p:pic>
      <p:sp>
        <p:nvSpPr>
          <p:cNvPr id="2" name="Right Arrow 1"/>
          <p:cNvSpPr/>
          <p:nvPr/>
        </p:nvSpPr>
        <p:spPr>
          <a:xfrm>
            <a:off x="1733716" y="2913317"/>
            <a:ext cx="2362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Constant slope</a:t>
            </a:r>
          </a:p>
        </p:txBody>
      </p:sp>
    </p:spTree>
    <p:extLst>
      <p:ext uri="{BB962C8B-B14F-4D97-AF65-F5344CB8AC3E}">
        <p14:creationId xmlns:p14="http://schemas.microsoft.com/office/powerpoint/2010/main" val="286902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On-screen Show (4:3)</PresentationFormat>
  <Paragraphs>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Check it!</vt:lpstr>
      <vt:lpstr>Example dy/dx=2x</vt:lpstr>
      <vt:lpstr>Example dy/dx=2x</vt:lpstr>
      <vt:lpstr>Example dy/dx=2x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Roberts</dc:creator>
  <cp:lastModifiedBy>Cindy Roberts</cp:lastModifiedBy>
  <cp:revision>2</cp:revision>
  <dcterms:created xsi:type="dcterms:W3CDTF">2019-11-19T17:36:03Z</dcterms:created>
  <dcterms:modified xsi:type="dcterms:W3CDTF">2020-08-03T20:14:04Z</dcterms:modified>
</cp:coreProperties>
</file>